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666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arma.newcastle.edu.au/mahler/" TargetMode="External"/><Relationship Id="rId2" Type="http://schemas.openxmlformats.org/officeDocument/2006/relationships/hyperlink" Target="http://carma.newcastle.edu.au/db90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800" y="76200"/>
            <a:ext cx="7696200" cy="685800"/>
          </a:xfrm>
          <a:solidFill>
            <a:schemeClr val="accent1"/>
          </a:solidFill>
          <a:ln w="254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rgbClr val="FFFF00"/>
                </a:solidFill>
              </a:rPr>
              <a:t>The David Borwein Archive</a:t>
            </a:r>
            <a:endParaRPr lang="en-AU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62400"/>
            <a:ext cx="4935828" cy="3007109"/>
          </a:xfrm>
        </p:spPr>
        <p:txBody>
          <a:bodyPr>
            <a:normAutofit fontScale="85000" lnSpcReduction="20000"/>
          </a:bodyPr>
          <a:lstStyle/>
          <a:p>
            <a:r>
              <a:rPr lang="en-A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modern tribute</a:t>
            </a:r>
          </a:p>
          <a:p>
            <a:r>
              <a:rPr lang="en-AU" sz="2100" dirty="0" smtClean="0">
                <a:hlinkClick r:id="rId2"/>
              </a:rPr>
              <a:t>carma.newcastle.edu.au/db90/</a:t>
            </a:r>
            <a:endParaRPr lang="en-AU" sz="2100" dirty="0" smtClean="0"/>
          </a:p>
          <a:p>
            <a:endParaRPr lang="en-AU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400" b="1" dirty="0" smtClean="0">
                <a:solidFill>
                  <a:schemeClr val="tx2">
                    <a:lumMod val="75000"/>
                  </a:schemeClr>
                </a:solidFill>
              </a:rPr>
              <a:t>Modelled </a:t>
            </a:r>
            <a:r>
              <a:rPr lang="en-AU" sz="2400" b="1" smtClean="0">
                <a:solidFill>
                  <a:schemeClr val="tx2">
                    <a:lumMod val="75000"/>
                  </a:schemeClr>
                </a:solidFill>
              </a:rPr>
              <a:t>on </a:t>
            </a:r>
            <a:r>
              <a:rPr lang="en-AU" sz="2400" smtClean="0">
                <a:solidFill>
                  <a:srgbClr val="C00000"/>
                </a:solidFill>
              </a:rPr>
              <a:t>Mahler </a:t>
            </a:r>
            <a:r>
              <a:rPr lang="en-AU" sz="2400" dirty="0" smtClean="0">
                <a:solidFill>
                  <a:srgbClr val="C00000"/>
                </a:solidFill>
              </a:rPr>
              <a:t>Archive (2012</a:t>
            </a:r>
            <a:r>
              <a:rPr lang="en-AU" sz="2400" smtClean="0">
                <a:solidFill>
                  <a:srgbClr val="C00000"/>
                </a:solidFill>
              </a:rPr>
              <a:t>)</a:t>
            </a:r>
            <a:r>
              <a:rPr lang="en-AU" sz="240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AU" sz="240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en-AU" sz="190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carma.newcastle.edu.au/</a:t>
            </a:r>
            <a:r>
              <a:rPr lang="en-AU" sz="1900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mahler</a:t>
            </a:r>
            <a:r>
              <a:rPr lang="en-AU" sz="19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/</a:t>
            </a:r>
            <a:endParaRPr lang="en-AU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2400" b="1" dirty="0" smtClean="0">
                <a:solidFill>
                  <a:schemeClr val="tx2">
                    <a:lumMod val="75000"/>
                  </a:schemeClr>
                </a:solidFill>
              </a:rPr>
              <a:t>IP issues </a:t>
            </a:r>
            <a:endParaRPr lang="en-AU" sz="2400" dirty="0">
              <a:solidFill>
                <a:schemeClr val="tx2">
                  <a:lumMod val="75000"/>
                </a:schemeClr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chemeClr val="tx2">
                    <a:lumMod val="75000"/>
                  </a:schemeClr>
                </a:solidFill>
              </a:rPr>
              <a:t>there is little market left for collected works in print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chemeClr val="tx2">
                    <a:lumMod val="75000"/>
                  </a:schemeClr>
                </a:solidFill>
              </a:rPr>
              <a:t>“open access” is becoming a reality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2400" b="1" dirty="0" smtClean="0">
                <a:solidFill>
                  <a:schemeClr val="tx2">
                    <a:lumMod val="75000"/>
                  </a:schemeClr>
                </a:solidFill>
              </a:rPr>
              <a:t>Persistence issues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AU" dirty="0" smtClean="0"/>
          </a:p>
          <a:p>
            <a:pPr algn="l"/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6" y="838200"/>
            <a:ext cx="4165600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024" y="3961130"/>
            <a:ext cx="3121152" cy="23408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914142"/>
            <a:ext cx="49259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it contains</a:t>
            </a:r>
          </a:p>
          <a:p>
            <a:endParaRPr lang="en-AU" sz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 smtClean="0"/>
              <a:t>Archive </a:t>
            </a:r>
            <a:r>
              <a:rPr lang="en-AU" sz="2400" dirty="0" smtClean="0"/>
              <a:t> of all DB </a:t>
            </a:r>
            <a:r>
              <a:rPr lang="en-AU" sz="2400" dirty="0" smtClean="0">
                <a:solidFill>
                  <a:srgbClr val="C00000"/>
                </a:solidFill>
              </a:rPr>
              <a:t>papers</a:t>
            </a:r>
            <a:r>
              <a:rPr lang="en-AU" sz="2400" dirty="0" smtClean="0"/>
              <a:t> in 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 smtClean="0"/>
              <a:t>A brief </a:t>
            </a:r>
            <a:r>
              <a:rPr lang="en-AU" sz="2400" b="1" dirty="0" smtClean="0"/>
              <a:t>CV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 smtClean="0"/>
              <a:t>A </a:t>
            </a:r>
            <a:r>
              <a:rPr lang="en-AU" sz="2400" b="1" dirty="0" smtClean="0"/>
              <a:t>timeline</a:t>
            </a:r>
            <a:r>
              <a:rPr lang="en-AU" sz="2400" dirty="0" smtClean="0"/>
              <a:t> with papers, many  </a:t>
            </a:r>
            <a:r>
              <a:rPr lang="en-AU" sz="2400" dirty="0" smtClean="0">
                <a:solidFill>
                  <a:srgbClr val="C00000"/>
                </a:solidFill>
              </a:rPr>
              <a:t>photos</a:t>
            </a:r>
            <a:r>
              <a:rPr lang="en-AU" sz="2400" dirty="0" smtClean="0"/>
              <a:t> and a few </a:t>
            </a:r>
            <a:r>
              <a:rPr lang="en-AU" sz="2400" dirty="0" smtClean="0">
                <a:solidFill>
                  <a:srgbClr val="C00000"/>
                </a:solidFill>
              </a:rPr>
              <a:t>movies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 smtClean="0"/>
              <a:t>Documentation</a:t>
            </a:r>
            <a:r>
              <a:rPr lang="en-AU" sz="2400" dirty="0" smtClean="0"/>
              <a:t> on </a:t>
            </a:r>
            <a:r>
              <a:rPr lang="en-AU" sz="2400" dirty="0" smtClean="0">
                <a:solidFill>
                  <a:srgbClr val="C00000"/>
                </a:solidFill>
              </a:rPr>
              <a:t>80</a:t>
            </a:r>
            <a:r>
              <a:rPr lang="en-AU" sz="2400" baseline="30000" dirty="0" smtClean="0">
                <a:solidFill>
                  <a:srgbClr val="C00000"/>
                </a:solidFill>
              </a:rPr>
              <a:t>th</a:t>
            </a:r>
            <a:r>
              <a:rPr lang="en-AU" sz="2400" dirty="0" smtClean="0">
                <a:solidFill>
                  <a:srgbClr val="C00000"/>
                </a:solidFill>
              </a:rPr>
              <a:t> Birthday </a:t>
            </a:r>
            <a:r>
              <a:rPr lang="en-AU" sz="2400" dirty="0" smtClean="0"/>
              <a:t>meeting run at the CMS in Halifax</a:t>
            </a: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6301994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rgbClr val="C00000"/>
                </a:solidFill>
              </a:rPr>
              <a:t>Let us open the archive</a:t>
            </a:r>
            <a:endParaRPr lang="en-A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60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David Borwein Archive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David Borwein Archive</dc:title>
  <dc:creator>Jon Borwein</dc:creator>
  <cp:lastModifiedBy>University of Newcastle</cp:lastModifiedBy>
  <cp:revision>7</cp:revision>
  <dcterms:created xsi:type="dcterms:W3CDTF">2006-08-16T00:00:00Z</dcterms:created>
  <dcterms:modified xsi:type="dcterms:W3CDTF">2014-04-12T05:46:24Z</dcterms:modified>
</cp:coreProperties>
</file>